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3C6386-82E5-49F3-ABFD-1A828288183E}" type="datetimeFigureOut">
              <a:rPr lang="en-US" smtClean="0"/>
              <a:t>11/29/2011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5C7432-2880-45AD-BDF7-33E6B37F92CA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3C6386-82E5-49F3-ABFD-1A828288183E}" type="datetimeFigureOut">
              <a:rPr lang="en-US" smtClean="0"/>
              <a:t>11/29/2011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5C7432-2880-45AD-BDF7-33E6B37F92C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3C6386-82E5-49F3-ABFD-1A828288183E}" type="datetimeFigureOut">
              <a:rPr lang="en-US" smtClean="0"/>
              <a:t>11/29/2011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5C7432-2880-45AD-BDF7-33E6B37F92C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3C6386-82E5-49F3-ABFD-1A828288183E}" type="datetimeFigureOut">
              <a:rPr lang="en-US" smtClean="0"/>
              <a:t>11/29/2011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5C7432-2880-45AD-BDF7-33E6B37F92C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3C6386-82E5-49F3-ABFD-1A828288183E}" type="datetimeFigureOut">
              <a:rPr lang="en-US" smtClean="0"/>
              <a:t>11/29/2011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5C7432-2880-45AD-BDF7-33E6B37F92CA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3C6386-82E5-49F3-ABFD-1A828288183E}" type="datetimeFigureOut">
              <a:rPr lang="en-US" smtClean="0"/>
              <a:t>11/29/2011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5C7432-2880-45AD-BDF7-33E6B37F92C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3C6386-82E5-49F3-ABFD-1A828288183E}" type="datetimeFigureOut">
              <a:rPr lang="en-US" smtClean="0"/>
              <a:t>11/29/2011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5C7432-2880-45AD-BDF7-33E6B37F92C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3C6386-82E5-49F3-ABFD-1A828288183E}" type="datetimeFigureOut">
              <a:rPr lang="en-US" smtClean="0"/>
              <a:t>11/29/2011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05C7432-2880-45AD-BDF7-33E6B37F92CA}" type="slidenum">
              <a:rPr lang="en-US" smtClean="0"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3C6386-82E5-49F3-ABFD-1A828288183E}" type="datetimeFigureOut">
              <a:rPr lang="en-US" smtClean="0"/>
              <a:t>11/29/2011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5C7432-2880-45AD-BDF7-33E6B37F92C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3C6386-82E5-49F3-ABFD-1A828288183E}" type="datetimeFigureOut">
              <a:rPr lang="en-US" smtClean="0"/>
              <a:t>11/29/2011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905C7432-2880-45AD-BDF7-33E6B37F92C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433C6386-82E5-49F3-ABFD-1A828288183E}" type="datetimeFigureOut">
              <a:rPr lang="en-US" smtClean="0"/>
              <a:t>11/29/2011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5C7432-2880-45AD-BDF7-33E6B37F92C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433C6386-82E5-49F3-ABFD-1A828288183E}" type="datetimeFigureOut">
              <a:rPr lang="en-US" smtClean="0"/>
              <a:t>11/29/2011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905C7432-2880-45AD-BDF7-33E6B37F92CA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ucp.ucar.edu/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www.meted.ucar.edu/index.php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Computer Lab Activity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11/29/11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What is </a:t>
            </a:r>
            <a:r>
              <a:rPr lang="en-US" b="1" dirty="0" err="1" smtClean="0"/>
              <a:t>MetEd</a:t>
            </a:r>
            <a:r>
              <a:rPr lang="en-US" b="1" dirty="0" smtClean="0"/>
              <a:t>?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The </a:t>
            </a:r>
            <a:r>
              <a:rPr lang="en-US" dirty="0" err="1" smtClean="0"/>
              <a:t>MetEd</a:t>
            </a:r>
            <a:r>
              <a:rPr lang="en-US" dirty="0" smtClean="0"/>
              <a:t> website provides education and training resources to benefit the operational forecaster community, university atmospheric scientists and students, and anyone interested in learning more about meteorology, weather forecasting, and related </a:t>
            </a:r>
            <a:r>
              <a:rPr lang="en-US" dirty="0" err="1" smtClean="0"/>
              <a:t>geoscience</a:t>
            </a:r>
            <a:r>
              <a:rPr lang="en-US" dirty="0" smtClean="0"/>
              <a:t> topics. </a:t>
            </a:r>
            <a:r>
              <a:rPr lang="en-US" dirty="0" err="1" smtClean="0"/>
              <a:t>MetEd</a:t>
            </a:r>
            <a:r>
              <a:rPr lang="en-US" dirty="0" smtClean="0"/>
              <a:t> is populated and maintained by the COMET</a:t>
            </a:r>
            <a:r>
              <a:rPr lang="en-US" baseline="30000" dirty="0" smtClean="0"/>
              <a:t>®</a:t>
            </a:r>
            <a:r>
              <a:rPr lang="en-US" dirty="0" smtClean="0"/>
              <a:t> Program, which is part of the </a:t>
            </a:r>
            <a:r>
              <a:rPr lang="en-US" b="1" dirty="0" smtClean="0">
                <a:hlinkClick r:id="rId2"/>
              </a:rPr>
              <a:t>University Corporation for Atmospheric Research's (UCAR's) Community Programs (UCP)</a:t>
            </a:r>
            <a:r>
              <a:rPr lang="en-US" dirty="0" smtClean="0"/>
              <a:t>. The </a:t>
            </a:r>
            <a:r>
              <a:rPr lang="en-US" dirty="0" err="1" smtClean="0"/>
              <a:t>MetEd</a:t>
            </a:r>
            <a:r>
              <a:rPr lang="en-US" dirty="0" smtClean="0"/>
              <a:t> website is made possible by the sponsors of the COMET</a:t>
            </a:r>
            <a:r>
              <a:rPr lang="en-US" baseline="30000" dirty="0" smtClean="0"/>
              <a:t>®</a:t>
            </a:r>
            <a:r>
              <a:rPr lang="en-US" dirty="0" smtClean="0"/>
              <a:t> Program.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600" dirty="0" smtClean="0">
                <a:hlinkClick r:id="rId2"/>
              </a:rPr>
              <a:t>https://www.meted.ucar.edu/index.php</a:t>
            </a:r>
            <a:endParaRPr lang="en-US" sz="3600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570229" y="1600200"/>
            <a:ext cx="7241541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Pick one Module to Complete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Marine Meteorology/Oceans</a:t>
            </a:r>
          </a:p>
          <a:p>
            <a:r>
              <a:rPr lang="en-US" dirty="0" smtClean="0"/>
              <a:t>Coastal Weather</a:t>
            </a:r>
          </a:p>
          <a:p>
            <a:r>
              <a:rPr lang="en-US" dirty="0" smtClean="0"/>
              <a:t>Tropical/Hurricanes</a:t>
            </a:r>
          </a:p>
          <a:p>
            <a:r>
              <a:rPr lang="en-US" dirty="0" smtClean="0"/>
              <a:t>Climate</a:t>
            </a:r>
          </a:p>
          <a:p>
            <a:endParaRPr lang="en-US" dirty="0"/>
          </a:p>
          <a:p>
            <a:r>
              <a:rPr lang="en-US" dirty="0" smtClean="0"/>
              <a:t>The quiz at the end will be emailed directly to me.  Print out a copy as well.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09728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chnic">
  <a:themeElements>
    <a:clrScheme name="Technic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Technic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184</TotalTime>
  <Words>123</Words>
  <Application>Microsoft Office PowerPoint</Application>
  <PresentationFormat>On-screen Show (4:3)</PresentationFormat>
  <Paragraphs>12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Technic</vt:lpstr>
      <vt:lpstr>Computer Lab Activity</vt:lpstr>
      <vt:lpstr>What is MetEd?</vt:lpstr>
      <vt:lpstr>https://www.meted.ucar.edu/index.php</vt:lpstr>
      <vt:lpstr>Pick one Module to Complete</vt:lpstr>
      <vt:lpstr>Slide 5</vt:lpstr>
    </vt:vector>
  </TitlesOfParts>
  <Company>OCVTS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Computer Lab Activity</dc:title>
  <dc:creator>ocvts</dc:creator>
  <cp:lastModifiedBy>ocvts</cp:lastModifiedBy>
  <cp:revision>3</cp:revision>
  <dcterms:created xsi:type="dcterms:W3CDTF">2011-11-29T15:48:57Z</dcterms:created>
  <dcterms:modified xsi:type="dcterms:W3CDTF">2011-11-29T18:53:19Z</dcterms:modified>
</cp:coreProperties>
</file>